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899650" cy="665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 userDrawn="1">
          <p15:clr>
            <a:srgbClr val="A4A3A4"/>
          </p15:clr>
        </p15:guide>
        <p15:guide id="2" pos="3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10" y="78"/>
      </p:cViewPr>
      <p:guideLst>
        <p:guide orient="horz" pos="2097"/>
        <p:guide pos="31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474" y="1089887"/>
            <a:ext cx="8414703" cy="2318515"/>
          </a:xfrm>
        </p:spPr>
        <p:txBody>
          <a:bodyPr anchor="b"/>
          <a:lstStyle>
            <a:lvl1pPr algn="ctr">
              <a:defRPr sz="58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456" y="3497813"/>
            <a:ext cx="7424738" cy="1607852"/>
          </a:xfrm>
        </p:spPr>
        <p:txBody>
          <a:bodyPr/>
          <a:lstStyle>
            <a:lvl1pPr marL="0" indent="0" algn="ctr">
              <a:buNone/>
              <a:defRPr sz="2331"/>
            </a:lvl1pPr>
            <a:lvl2pPr marL="443987" indent="0" algn="ctr">
              <a:buNone/>
              <a:defRPr sz="1942"/>
            </a:lvl2pPr>
            <a:lvl3pPr marL="887974" indent="0" algn="ctr">
              <a:buNone/>
              <a:defRPr sz="1748"/>
            </a:lvl3pPr>
            <a:lvl4pPr marL="1331961" indent="0" algn="ctr">
              <a:buNone/>
              <a:defRPr sz="1554"/>
            </a:lvl4pPr>
            <a:lvl5pPr marL="1775948" indent="0" algn="ctr">
              <a:buNone/>
              <a:defRPr sz="1554"/>
            </a:lvl5pPr>
            <a:lvl6pPr marL="2219935" indent="0" algn="ctr">
              <a:buNone/>
              <a:defRPr sz="1554"/>
            </a:lvl6pPr>
            <a:lvl7pPr marL="2663922" indent="0" algn="ctr">
              <a:buNone/>
              <a:defRPr sz="1554"/>
            </a:lvl7pPr>
            <a:lvl8pPr marL="3107908" indent="0" algn="ctr">
              <a:buNone/>
              <a:defRPr sz="1554"/>
            </a:lvl8pPr>
            <a:lvl9pPr marL="3551895" indent="0" algn="ctr">
              <a:buNone/>
              <a:defRPr sz="1554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283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70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4438" y="354560"/>
            <a:ext cx="2134612" cy="56436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354560"/>
            <a:ext cx="6280090" cy="564367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247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24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445" y="1660268"/>
            <a:ext cx="8538448" cy="2770193"/>
          </a:xfrm>
        </p:spPr>
        <p:txBody>
          <a:bodyPr anchor="b"/>
          <a:lstStyle>
            <a:lvl1pPr>
              <a:defRPr sz="582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445" y="4456668"/>
            <a:ext cx="8538448" cy="1456779"/>
          </a:xfrm>
        </p:spPr>
        <p:txBody>
          <a:bodyPr/>
          <a:lstStyle>
            <a:lvl1pPr marL="0" indent="0">
              <a:buNone/>
              <a:defRPr sz="2331">
                <a:solidFill>
                  <a:schemeClr val="tx1"/>
                </a:solidFill>
              </a:defRPr>
            </a:lvl1pPr>
            <a:lvl2pPr marL="443987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74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61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4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35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2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90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95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095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601" y="1772800"/>
            <a:ext cx="4207351" cy="422543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1698" y="1772800"/>
            <a:ext cx="4207351" cy="422543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486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90" y="354561"/>
            <a:ext cx="8538448" cy="128720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892" y="1632518"/>
            <a:ext cx="4188015" cy="800072"/>
          </a:xfrm>
        </p:spPr>
        <p:txBody>
          <a:bodyPr anchor="b"/>
          <a:lstStyle>
            <a:lvl1pPr marL="0" indent="0">
              <a:buNone/>
              <a:defRPr sz="2331" b="1"/>
            </a:lvl1pPr>
            <a:lvl2pPr marL="443987" indent="0">
              <a:buNone/>
              <a:defRPr sz="1942" b="1"/>
            </a:lvl2pPr>
            <a:lvl3pPr marL="887974" indent="0">
              <a:buNone/>
              <a:defRPr sz="1748" b="1"/>
            </a:lvl3pPr>
            <a:lvl4pPr marL="1331961" indent="0">
              <a:buNone/>
              <a:defRPr sz="1554" b="1"/>
            </a:lvl4pPr>
            <a:lvl5pPr marL="1775948" indent="0">
              <a:buNone/>
              <a:defRPr sz="1554" b="1"/>
            </a:lvl5pPr>
            <a:lvl6pPr marL="2219935" indent="0">
              <a:buNone/>
              <a:defRPr sz="1554" b="1"/>
            </a:lvl6pPr>
            <a:lvl7pPr marL="2663922" indent="0">
              <a:buNone/>
              <a:defRPr sz="1554" b="1"/>
            </a:lvl7pPr>
            <a:lvl8pPr marL="3107908" indent="0">
              <a:buNone/>
              <a:defRPr sz="1554" b="1"/>
            </a:lvl8pPr>
            <a:lvl9pPr marL="3551895" indent="0">
              <a:buNone/>
              <a:defRPr sz="1554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892" y="2432590"/>
            <a:ext cx="4188015" cy="357797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698" y="1632518"/>
            <a:ext cx="4208641" cy="800072"/>
          </a:xfrm>
        </p:spPr>
        <p:txBody>
          <a:bodyPr anchor="b"/>
          <a:lstStyle>
            <a:lvl1pPr marL="0" indent="0">
              <a:buNone/>
              <a:defRPr sz="2331" b="1"/>
            </a:lvl1pPr>
            <a:lvl2pPr marL="443987" indent="0">
              <a:buNone/>
              <a:defRPr sz="1942" b="1"/>
            </a:lvl2pPr>
            <a:lvl3pPr marL="887974" indent="0">
              <a:buNone/>
              <a:defRPr sz="1748" b="1"/>
            </a:lvl3pPr>
            <a:lvl4pPr marL="1331961" indent="0">
              <a:buNone/>
              <a:defRPr sz="1554" b="1"/>
            </a:lvl4pPr>
            <a:lvl5pPr marL="1775948" indent="0">
              <a:buNone/>
              <a:defRPr sz="1554" b="1"/>
            </a:lvl5pPr>
            <a:lvl6pPr marL="2219935" indent="0">
              <a:buNone/>
              <a:defRPr sz="1554" b="1"/>
            </a:lvl6pPr>
            <a:lvl7pPr marL="2663922" indent="0">
              <a:buNone/>
              <a:defRPr sz="1554" b="1"/>
            </a:lvl7pPr>
            <a:lvl8pPr marL="3107908" indent="0">
              <a:buNone/>
              <a:defRPr sz="1554" b="1"/>
            </a:lvl8pPr>
            <a:lvl9pPr marL="3551895" indent="0">
              <a:buNone/>
              <a:defRPr sz="1554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1698" y="2432590"/>
            <a:ext cx="4208641" cy="357797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850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244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318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90" y="443971"/>
            <a:ext cx="3192895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8641" y="958855"/>
            <a:ext cx="5011698" cy="4732606"/>
          </a:xfrm>
        </p:spPr>
        <p:txBody>
          <a:bodyPr/>
          <a:lstStyle>
            <a:lvl1pPr>
              <a:defRPr sz="3108"/>
            </a:lvl1pPr>
            <a:lvl2pPr>
              <a:defRPr sz="2719"/>
            </a:lvl2pPr>
            <a:lvl3pPr>
              <a:defRPr sz="2331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890" y="1997869"/>
            <a:ext cx="3192895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7" indent="0">
              <a:buNone/>
              <a:defRPr sz="1360"/>
            </a:lvl2pPr>
            <a:lvl3pPr marL="887974" indent="0">
              <a:buNone/>
              <a:defRPr sz="1165"/>
            </a:lvl3pPr>
            <a:lvl4pPr marL="1331961" indent="0">
              <a:buNone/>
              <a:defRPr sz="971"/>
            </a:lvl4pPr>
            <a:lvl5pPr marL="1775948" indent="0">
              <a:buNone/>
              <a:defRPr sz="971"/>
            </a:lvl5pPr>
            <a:lvl6pPr marL="2219935" indent="0">
              <a:buNone/>
              <a:defRPr sz="971"/>
            </a:lvl6pPr>
            <a:lvl7pPr marL="2663922" indent="0">
              <a:buNone/>
              <a:defRPr sz="971"/>
            </a:lvl7pPr>
            <a:lvl8pPr marL="3107908" indent="0">
              <a:buNone/>
              <a:defRPr sz="971"/>
            </a:lvl8pPr>
            <a:lvl9pPr marL="3551895" indent="0">
              <a:buNone/>
              <a:defRPr sz="97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69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90" y="443971"/>
            <a:ext cx="3192895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8641" y="958855"/>
            <a:ext cx="5011698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7" indent="0">
              <a:buNone/>
              <a:defRPr sz="2719"/>
            </a:lvl2pPr>
            <a:lvl3pPr marL="887974" indent="0">
              <a:buNone/>
              <a:defRPr sz="2331"/>
            </a:lvl3pPr>
            <a:lvl4pPr marL="1331961" indent="0">
              <a:buNone/>
              <a:defRPr sz="1942"/>
            </a:lvl4pPr>
            <a:lvl5pPr marL="1775948" indent="0">
              <a:buNone/>
              <a:defRPr sz="1942"/>
            </a:lvl5pPr>
            <a:lvl6pPr marL="2219935" indent="0">
              <a:buNone/>
              <a:defRPr sz="1942"/>
            </a:lvl6pPr>
            <a:lvl7pPr marL="2663922" indent="0">
              <a:buNone/>
              <a:defRPr sz="1942"/>
            </a:lvl7pPr>
            <a:lvl8pPr marL="3107908" indent="0">
              <a:buNone/>
              <a:defRPr sz="1942"/>
            </a:lvl8pPr>
            <a:lvl9pPr marL="3551895" indent="0">
              <a:buNone/>
              <a:defRPr sz="194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890" y="1997869"/>
            <a:ext cx="3192895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7" indent="0">
              <a:buNone/>
              <a:defRPr sz="1360"/>
            </a:lvl2pPr>
            <a:lvl3pPr marL="887974" indent="0">
              <a:buNone/>
              <a:defRPr sz="1165"/>
            </a:lvl3pPr>
            <a:lvl4pPr marL="1331961" indent="0">
              <a:buNone/>
              <a:defRPr sz="971"/>
            </a:lvl4pPr>
            <a:lvl5pPr marL="1775948" indent="0">
              <a:buNone/>
              <a:defRPr sz="971"/>
            </a:lvl5pPr>
            <a:lvl6pPr marL="2219935" indent="0">
              <a:buNone/>
              <a:defRPr sz="971"/>
            </a:lvl6pPr>
            <a:lvl7pPr marL="2663922" indent="0">
              <a:buNone/>
              <a:defRPr sz="971"/>
            </a:lvl7pPr>
            <a:lvl8pPr marL="3107908" indent="0">
              <a:buNone/>
              <a:defRPr sz="971"/>
            </a:lvl8pPr>
            <a:lvl9pPr marL="3551895" indent="0">
              <a:buNone/>
              <a:defRPr sz="97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59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601" y="354561"/>
            <a:ext cx="8538448" cy="1287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601" y="1772800"/>
            <a:ext cx="8538448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601" y="6172430"/>
            <a:ext cx="2227421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EF694-FD43-4D93-A340-DD00D220DD06}" type="datetimeFigureOut">
              <a:rPr lang="es-MX" smtClean="0"/>
              <a:t>28/11/2016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6172430"/>
            <a:ext cx="3341132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6172430"/>
            <a:ext cx="2227421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2600E-2485-4B92-A153-7EDCAEA6B3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518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87974" rtl="0" eaLnBrk="1" latinLnBrk="0" hangingPunct="1">
        <a:lnSpc>
          <a:spcPct val="90000"/>
        </a:lnSpc>
        <a:spcBef>
          <a:spcPct val="0"/>
        </a:spcBef>
        <a:buNone/>
        <a:defRPr sz="42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993" indent="-221993" algn="l" defTabSz="887974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9" kern="1200">
          <a:solidFill>
            <a:schemeClr val="tx1"/>
          </a:solidFill>
          <a:latin typeface="+mn-lt"/>
          <a:ea typeface="+mn-ea"/>
          <a:cs typeface="+mn-cs"/>
        </a:defRPr>
      </a:lvl1pPr>
      <a:lvl2pPr marL="665980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1" kern="1200">
          <a:solidFill>
            <a:schemeClr val="tx1"/>
          </a:solidFill>
          <a:latin typeface="+mn-lt"/>
          <a:ea typeface="+mn-ea"/>
          <a:cs typeface="+mn-cs"/>
        </a:defRPr>
      </a:lvl2pPr>
      <a:lvl3pPr marL="1109967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+mn-lt"/>
          <a:ea typeface="+mn-ea"/>
          <a:cs typeface="+mn-cs"/>
        </a:defRPr>
      </a:lvl3pPr>
      <a:lvl4pPr marL="1553954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997941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441928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915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902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89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7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74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61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48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35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22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908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95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06" y="0"/>
            <a:ext cx="5228824" cy="66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2"/>
            <a:ext cx="4683706" cy="6660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683706" y="0"/>
            <a:ext cx="540000" cy="540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26" name="Picture 2" descr="Image result for portadas juegos de p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5" r="31570" b="91401"/>
          <a:stretch/>
        </p:blipFill>
        <p:spPr bwMode="auto">
          <a:xfrm>
            <a:off x="4683706" y="0"/>
            <a:ext cx="2185264" cy="592428"/>
          </a:xfrm>
          <a:prstGeom prst="round2DiagRect">
            <a:avLst>
              <a:gd name="adj1" fmla="val 44741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891" b="84635" l="23060" r="78477">
                        <a14:foregroundMark x1="37482" y1="21615" x2="37482" y2="21615"/>
                        <a14:foregroundMark x1="43558" y1="30208" x2="43558" y2="30208"/>
                        <a14:foregroundMark x1="46047" y1="25130" x2="46047" y2="25130"/>
                        <a14:foregroundMark x1="52928" y1="25781" x2="52928" y2="25781"/>
                        <a14:foregroundMark x1="58565" y1="31120" x2="58565" y2="31120"/>
                        <a14:foregroundMark x1="58565" y1="25781" x2="58565" y2="25781"/>
                        <a14:foregroundMark x1="64275" y1="26693" x2="64275" y2="26693"/>
                        <a14:foregroundMark x1="35652" y1="59766" x2="35652" y2="59766"/>
                        <a14:foregroundMark x1="40996" y1="64193" x2="40996" y2="64193"/>
                        <a14:foregroundMark x1="44656" y1="57943" x2="44656" y2="57943"/>
                        <a14:foregroundMark x1="50586" y1="63932" x2="50586" y2="63932"/>
                        <a14:foregroundMark x1="52928" y1="61198" x2="52928" y2="61198"/>
                        <a14:foregroundMark x1="58126" y1="70182" x2="58126" y2="70182"/>
                        <a14:foregroundMark x1="60615" y1="61458" x2="60615" y2="61458"/>
                        <a14:foregroundMark x1="66105" y1="62109" x2="66105" y2="62109"/>
                        <a14:foregroundMark x1="74524" y1="63542" x2="74524" y2="63542"/>
                      </a14:backgroundRemoval>
                    </a14:imgEffect>
                  </a14:imgLayer>
                </a14:imgProps>
              </a:ext>
            </a:extLst>
          </a:blip>
          <a:srcRect l="22116" t="11925" r="19602" b="14954"/>
          <a:stretch/>
        </p:blipFill>
        <p:spPr>
          <a:xfrm>
            <a:off x="5525034" y="1692589"/>
            <a:ext cx="4374616" cy="340361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370" b="32292" l="17716" r="81186">
                        <a14:foregroundMark x1="20571" y1="15885" x2="20571" y2="15885"/>
                        <a14:foregroundMark x1="21816" y1="16406" x2="21816" y2="16406"/>
                        <a14:foregroundMark x1="24158" y1="18490" x2="24158" y2="18490"/>
                        <a14:foregroundMark x1="27379" y1="18099" x2="27379" y2="18099"/>
                        <a14:foregroundMark x1="32796" y1="18880" x2="32796" y2="18880"/>
                        <a14:foregroundMark x1="37042" y1="22396" x2="37042" y2="22396"/>
                        <a14:foregroundMark x1="37042" y1="18880" x2="37042" y2="18880"/>
                        <a14:foregroundMark x1="39971" y1="18880" x2="39971" y2="18880"/>
                        <a14:foregroundMark x1="50220" y1="17708" x2="50220" y2="17708"/>
                        <a14:foregroundMark x1="54685" y1="19141" x2="54685" y2="19141"/>
                        <a14:foregroundMark x1="58565" y1="17578" x2="58565" y2="17578"/>
                        <a14:foregroundMark x1="62592" y1="18099" x2="62592" y2="18099"/>
                        <a14:foregroundMark x1="64641" y1="20833" x2="64641" y2="20833"/>
                        <a14:foregroundMark x1="68594" y1="23047" x2="68594" y2="23047"/>
                        <a14:foregroundMark x1="72474" y1="20443" x2="72474" y2="20443"/>
                        <a14:foregroundMark x1="75403" y1="19141" x2="75403" y2="19141"/>
                        <a14:foregroundMark x1="79136" y1="20052" x2="79136" y2="20052"/>
                        <a14:backgroundMark x1="24890" y1="20703" x2="24890" y2="20703"/>
                        <a14:backgroundMark x1="34041" y1="22396" x2="34041" y2="22396"/>
                        <a14:backgroundMark x1="46706" y1="22786" x2="46706" y2="22786"/>
                      </a14:backgroundRemoval>
                    </a14:imgEffect>
                  </a14:imgLayer>
                </a14:imgProps>
              </a:ext>
            </a:extLst>
          </a:blip>
          <a:srcRect l="18152" t="12929" r="18804" b="67931"/>
          <a:stretch/>
        </p:blipFill>
        <p:spPr>
          <a:xfrm rot="5400000">
            <a:off x="3192051" y="3159209"/>
            <a:ext cx="3527516" cy="3914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8569" y="453538"/>
            <a:ext cx="2050227" cy="11526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75000"/>
              </a:schemeClr>
            </a:solidFill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/>
          <p:cNvSpPr txBox="1"/>
          <p:nvPr/>
        </p:nvSpPr>
        <p:spPr>
          <a:xfrm>
            <a:off x="2257688" y="1804479"/>
            <a:ext cx="2455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Go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through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different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levels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looking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for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survival</a:t>
            </a:r>
            <a:endParaRPr lang="es-MX" sz="1100" b="1" spc="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899" y="420416"/>
            <a:ext cx="2086376" cy="11730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75000"/>
              </a:schemeClr>
            </a:solidFill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uadroTexto 13"/>
          <p:cNvSpPr txBox="1"/>
          <p:nvPr/>
        </p:nvSpPr>
        <p:spPr>
          <a:xfrm>
            <a:off x="42161" y="1703618"/>
            <a:ext cx="23418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Play as a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man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trained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to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mutilate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zombies</a:t>
            </a:r>
            <a:endParaRPr lang="es-MX" sz="1100" b="1" spc="200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1"/>
          <a:srcRect l="21187" t="10122" r="47098" b="53604"/>
          <a:stretch/>
        </p:blipFill>
        <p:spPr>
          <a:xfrm>
            <a:off x="185897" y="2612525"/>
            <a:ext cx="2086376" cy="12549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75000"/>
              </a:schemeClr>
            </a:solidFill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uadroTexto 15"/>
          <p:cNvSpPr txBox="1"/>
          <p:nvPr/>
        </p:nvSpPr>
        <p:spPr>
          <a:xfrm>
            <a:off x="123066" y="4054952"/>
            <a:ext cx="2158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spc="3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You</a:t>
            </a:r>
            <a:r>
              <a:rPr lang="es-MX" sz="1100" b="1" spc="300" dirty="0">
                <a:solidFill>
                  <a:schemeClr val="bg1"/>
                </a:solidFill>
                <a:latin typeface="OCR A Extended" panose="02010509020102010303" pitchFamily="50" charset="0"/>
              </a:rPr>
              <a:t> are </a:t>
            </a:r>
            <a:r>
              <a:rPr lang="es-MX" sz="1100" b="1" spc="3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not</a:t>
            </a:r>
            <a:r>
              <a:rPr lang="es-MX" sz="1100" b="1" spc="30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1100" b="1" spc="3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alone</a:t>
            </a:r>
            <a:r>
              <a:rPr lang="es-MX" sz="1100" b="1" spc="300" dirty="0">
                <a:solidFill>
                  <a:schemeClr val="bg1"/>
                </a:solidFill>
                <a:latin typeface="OCR A Extended" panose="02010509020102010303" pitchFamily="50" charset="0"/>
              </a:rPr>
              <a:t>!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420866" y="3981508"/>
            <a:ext cx="21288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Shootings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, </a:t>
            </a:r>
            <a:r>
              <a:rPr lang="es-MX" sz="1100" b="1" spc="20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explosions</a:t>
            </a:r>
            <a:r>
              <a:rPr lang="es-MX" sz="1100" b="1" spc="200" dirty="0">
                <a:solidFill>
                  <a:schemeClr val="bg1"/>
                </a:solidFill>
                <a:latin typeface="OCR A Extended" panose="02010509020102010303" pitchFamily="50" charset="0"/>
              </a:rPr>
              <a:t> and more!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2"/>
          <a:srcRect l="45785" t="46807" r="2430" b="5468"/>
          <a:stretch/>
        </p:blipFill>
        <p:spPr>
          <a:xfrm>
            <a:off x="2522551" y="2602894"/>
            <a:ext cx="2049414" cy="12256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75000"/>
              </a:schemeClr>
            </a:solidFill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34" y="4789554"/>
            <a:ext cx="747493" cy="7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86366" y="6044393"/>
            <a:ext cx="3995296" cy="461665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Diego Mtz – Hector de Luna – Luis Bravo</a:t>
            </a:r>
          </a:p>
          <a:p>
            <a:pPr algn="ctr"/>
            <a:r>
              <a:rPr lang="es-MX" sz="1200" b="1" dirty="0">
                <a:solidFill>
                  <a:schemeClr val="bg1"/>
                </a:solidFill>
                <a:latin typeface="OCR A Extended" panose="02010509020102010303" pitchFamily="50" charset="0"/>
              </a:rPr>
              <a:t>Rafael Serna – Arturo Torres 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83" b="23828" l="7906" r="19839"/>
                    </a14:imgEffect>
                  </a14:imgLayer>
                </a14:imgProps>
              </a:ext>
            </a:extLst>
          </a:blip>
          <a:srcRect l="6895" t="13545" r="78665" b="74885"/>
          <a:stretch/>
        </p:blipFill>
        <p:spPr>
          <a:xfrm>
            <a:off x="2559190" y="4893103"/>
            <a:ext cx="1429555" cy="643944"/>
          </a:xfrm>
          <a:prstGeom prst="rect">
            <a:avLst/>
          </a:prstGeom>
        </p:spPr>
      </p:pic>
      <p:sp>
        <p:nvSpPr>
          <p:cNvPr id="3" name="Rectángulo: esquinas redondeadas 2"/>
          <p:cNvSpPr/>
          <p:nvPr/>
        </p:nvSpPr>
        <p:spPr>
          <a:xfrm>
            <a:off x="1230767" y="4625235"/>
            <a:ext cx="1056068" cy="2008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1 </a:t>
            </a:r>
            <a:r>
              <a:rPr lang="es-MX" sz="1100" b="1" dirty="0" err="1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player</a:t>
            </a:r>
            <a:endParaRPr lang="es-MX" sz="1100" b="1" dirty="0">
              <a:solidFill>
                <a:schemeClr val="accent6">
                  <a:lumMod val="75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21" name="Rectángulo: esquinas redondeadas 20"/>
          <p:cNvSpPr/>
          <p:nvPr/>
        </p:nvSpPr>
        <p:spPr>
          <a:xfrm>
            <a:off x="338141" y="4627690"/>
            <a:ext cx="681593" cy="2197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PC</a:t>
            </a:r>
          </a:p>
        </p:txBody>
      </p:sp>
      <p:sp>
        <p:nvSpPr>
          <p:cNvPr id="22" name="Rectángulo: esquinas redondeadas 21"/>
          <p:cNvSpPr/>
          <p:nvPr/>
        </p:nvSpPr>
        <p:spPr>
          <a:xfrm>
            <a:off x="2511512" y="4629800"/>
            <a:ext cx="1942375" cy="1939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1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Mouse </a:t>
            </a:r>
            <a:r>
              <a:rPr lang="es-MX" sz="1100" b="1" dirty="0" err="1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recommended</a:t>
            </a:r>
            <a:endParaRPr lang="es-MX" sz="1100" b="1" dirty="0">
              <a:solidFill>
                <a:schemeClr val="accent6">
                  <a:lumMod val="75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50968" y="4876821"/>
            <a:ext cx="2844821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Developed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in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Game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Maker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: Studio.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Used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Kenney’s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top-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down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shooter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assets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and new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developed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sprites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.</a:t>
            </a:r>
          </a:p>
          <a:p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Requires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DirectX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8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or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later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and Windows XP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or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later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.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Read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instruction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booklet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for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 more </a:t>
            </a:r>
            <a:r>
              <a:rPr lang="es-MX" sz="950" dirty="0" err="1">
                <a:solidFill>
                  <a:schemeClr val="bg1"/>
                </a:solidFill>
                <a:latin typeface="OCR A Extended" panose="02010509020102010303" pitchFamily="50" charset="0"/>
              </a:rPr>
              <a:t>information</a:t>
            </a:r>
            <a:r>
              <a:rPr lang="es-MX" sz="950" dirty="0">
                <a:solidFill>
                  <a:schemeClr val="bg1"/>
                </a:solidFill>
                <a:latin typeface="OCR A Extended" panose="02010509020102010303" pitchFamily="50" charset="0"/>
              </a:rPr>
              <a:t>.</a:t>
            </a:r>
          </a:p>
        </p:txBody>
      </p:sp>
      <p:pic>
        <p:nvPicPr>
          <p:cNvPr id="17" name="Picture 4" descr="Image result for codigo de barra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00" y="5489893"/>
            <a:ext cx="1509588" cy="48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958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</TotalTime>
  <Words>80</Words>
  <Application>Microsoft Office PowerPoint</Application>
  <PresentationFormat>Personalizado</PresentationFormat>
  <Paragraphs>11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OCR A Extended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</dc:creator>
  <cp:lastModifiedBy>Diego</cp:lastModifiedBy>
  <cp:revision>20</cp:revision>
  <dcterms:created xsi:type="dcterms:W3CDTF">2016-11-28T06:25:03Z</dcterms:created>
  <dcterms:modified xsi:type="dcterms:W3CDTF">2016-11-28T21:13:48Z</dcterms:modified>
</cp:coreProperties>
</file>